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81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69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4100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9662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694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31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680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7269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9149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2218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647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C2E8E-B3E7-44D7-835C-B67E643CD756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0CAED-4AF4-42F0-9794-F3582B2DF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533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1-FRONT-COVER">
            <a:extLst>
              <a:ext uri="{FF2B5EF4-FFF2-40B4-BE49-F238E27FC236}">
                <a16:creationId xmlns:a16="http://schemas.microsoft.com/office/drawing/2014/main" id="{D236205D-ECB1-D4DC-4CD7-C5E196F228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12" y="0"/>
            <a:ext cx="969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36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10-Hop-Slime2">
            <a:extLst>
              <a:ext uri="{FF2B5EF4-FFF2-40B4-BE49-F238E27FC236}">
                <a16:creationId xmlns:a16="http://schemas.microsoft.com/office/drawing/2014/main" id="{E2986B31-B14B-BC90-653D-33B5AD9995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850" y="0"/>
            <a:ext cx="9283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75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11-Other">
            <a:extLst>
              <a:ext uri="{FF2B5EF4-FFF2-40B4-BE49-F238E27FC236}">
                <a16:creationId xmlns:a16="http://schemas.microsoft.com/office/drawing/2014/main" id="{5F5BDBA5-38BD-9988-DF61-965CF74305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30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50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12-End">
            <a:extLst>
              <a:ext uri="{FF2B5EF4-FFF2-40B4-BE49-F238E27FC236}">
                <a16:creationId xmlns:a16="http://schemas.microsoft.com/office/drawing/2014/main" id="{A500008F-3179-2D0C-0B30-AB4CE93D158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12" y="0"/>
            <a:ext cx="969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51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2-CONTENTS">
            <a:extLst>
              <a:ext uri="{FF2B5EF4-FFF2-40B4-BE49-F238E27FC236}">
                <a16:creationId xmlns:a16="http://schemas.microsoft.com/office/drawing/2014/main" id="{8BCF2EA4-3977-EA35-21DE-1B99CD2F989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30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87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3-PROFILE1">
            <a:extLst>
              <a:ext uri="{FF2B5EF4-FFF2-40B4-BE49-F238E27FC236}">
                <a16:creationId xmlns:a16="http://schemas.microsoft.com/office/drawing/2014/main" id="{E9B3B67B-8B35-588D-ACCA-1BBDE188BC9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12" y="0"/>
            <a:ext cx="969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72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4-PROFILE2">
            <a:extLst>
              <a:ext uri="{FF2B5EF4-FFF2-40B4-BE49-F238E27FC236}">
                <a16:creationId xmlns:a16="http://schemas.microsoft.com/office/drawing/2014/main" id="{A51464DA-167D-80ED-23D2-D89879ECEBC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30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51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5-Air-Shooting1">
            <a:extLst>
              <a:ext uri="{FF2B5EF4-FFF2-40B4-BE49-F238E27FC236}">
                <a16:creationId xmlns:a16="http://schemas.microsoft.com/office/drawing/2014/main" id="{6F24790E-E142-663C-E2F7-0998DE563A9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12" y="0"/>
            <a:ext cx="969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68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6-Air-Shooting2">
            <a:extLst>
              <a:ext uri="{FF2B5EF4-FFF2-40B4-BE49-F238E27FC236}">
                <a16:creationId xmlns:a16="http://schemas.microsoft.com/office/drawing/2014/main" id="{00280BBB-C85F-136E-8C6F-CBDB316625D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75" y="0"/>
            <a:ext cx="9275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678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7-Air-Shooting3-Code">
            <a:extLst>
              <a:ext uri="{FF2B5EF4-FFF2-40B4-BE49-F238E27FC236}">
                <a16:creationId xmlns:a16="http://schemas.microsoft.com/office/drawing/2014/main" id="{79492837-CD40-535C-662D-FC411EEE091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30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9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8-Air-Shooting4-Feature-Device">
            <a:extLst>
              <a:ext uri="{FF2B5EF4-FFF2-40B4-BE49-F238E27FC236}">
                <a16:creationId xmlns:a16="http://schemas.microsoft.com/office/drawing/2014/main" id="{15106FF0-0385-EFC9-3936-3CEF74ECA2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812" y="0"/>
            <a:ext cx="969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3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9-Hop-Slime1">
            <a:extLst>
              <a:ext uri="{FF2B5EF4-FFF2-40B4-BE49-F238E27FC236}">
                <a16:creationId xmlns:a16="http://schemas.microsoft.com/office/drawing/2014/main" id="{3AC57492-DB57-7906-BD00-659134080D3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30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5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0</Words>
  <Application>Microsoft Office PowerPoint</Application>
  <PresentationFormat>画面に合わせる (4:3)</PresentationFormat>
  <Paragraphs>0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柳澤 優太</dc:creator>
  <cp:lastModifiedBy>柳澤 優太</cp:lastModifiedBy>
  <cp:revision>1</cp:revision>
  <dcterms:created xsi:type="dcterms:W3CDTF">2023-01-30T08:43:51Z</dcterms:created>
  <dcterms:modified xsi:type="dcterms:W3CDTF">2023-01-30T08:44:42Z</dcterms:modified>
</cp:coreProperties>
</file>

<file path=docProps/thumbnail.jpeg>
</file>